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12" r:id="rId5"/>
    <p:sldId id="333" r:id="rId6"/>
    <p:sldId id="334" r:id="rId7"/>
    <p:sldId id="335" r:id="rId8"/>
    <p:sldId id="337" r:id="rId9"/>
    <p:sldId id="338" r:id="rId10"/>
  </p:sldIdLst>
  <p:sldSz cx="9144000" cy="6858000" type="screen4x3"/>
  <p:notesSz cx="9144000" cy="6858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F6B39B-ADC8-458D-856C-394A61B5B58B}" v="180" dt="2023-03-14T09:44:35.42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0D9177EB-4BC6-44CE-97A6-6C0688B576FE}"/>
    <pc:docChg chg="modSld">
      <pc:chgData name="Ben Nienhuis" userId="2c6c04f1-77c7-44b5-a463-93386779ab63" providerId="ADAL" clId="{0D9177EB-4BC6-44CE-97A6-6C0688B576FE}" dt="2022-03-30T10:55:32.205" v="105" actId="20577"/>
      <pc:docMkLst>
        <pc:docMk/>
      </pc:docMkLst>
      <pc:sldChg chg="modSp modAnim">
        <pc:chgData name="Ben Nienhuis" userId="2c6c04f1-77c7-44b5-a463-93386779ab63" providerId="ADAL" clId="{0D9177EB-4BC6-44CE-97A6-6C0688B576FE}" dt="2022-03-30T10:55:32.205" v="105" actId="20577"/>
        <pc:sldMkLst>
          <pc:docMk/>
          <pc:sldMk cId="4122113687" sldId="333"/>
        </pc:sldMkLst>
        <pc:spChg chg="mod">
          <ac:chgData name="Ben Nienhuis" userId="2c6c04f1-77c7-44b5-a463-93386779ab63" providerId="ADAL" clId="{0D9177EB-4BC6-44CE-97A6-6C0688B576FE}" dt="2022-03-30T10:55:32.205" v="105" actId="20577"/>
          <ac:spMkLst>
            <pc:docMk/>
            <pc:sldMk cId="4122113687" sldId="333"/>
            <ac:spMk id="3" creationId="{AC90F30D-9A1D-42A8-A0D2-A7208BBED3DC}"/>
          </ac:spMkLst>
        </pc:spChg>
      </pc:sldChg>
    </pc:docChg>
  </pc:docChgLst>
  <pc:docChgLst>
    <pc:chgData name="Ben Nienhuis" userId="2c6c04f1-77c7-44b5-a463-93386779ab63" providerId="ADAL" clId="{B0F6B39B-ADC8-458D-856C-394A61B5B58B}"/>
    <pc:docChg chg="modSld">
      <pc:chgData name="Ben Nienhuis" userId="2c6c04f1-77c7-44b5-a463-93386779ab63" providerId="ADAL" clId="{B0F6B39B-ADC8-458D-856C-394A61B5B58B}" dt="2023-03-14T09:44:35.425" v="181" actId="20577"/>
      <pc:docMkLst>
        <pc:docMk/>
      </pc:docMkLst>
      <pc:sldChg chg="modSp mod modAnim">
        <pc:chgData name="Ben Nienhuis" userId="2c6c04f1-77c7-44b5-a463-93386779ab63" providerId="ADAL" clId="{B0F6B39B-ADC8-458D-856C-394A61B5B58B}" dt="2023-03-14T09:44:35.425" v="181" actId="20577"/>
        <pc:sldMkLst>
          <pc:docMk/>
          <pc:sldMk cId="4122113687" sldId="333"/>
        </pc:sldMkLst>
        <pc:spChg chg="mod">
          <ac:chgData name="Ben Nienhuis" userId="2c6c04f1-77c7-44b5-a463-93386779ab63" providerId="ADAL" clId="{B0F6B39B-ADC8-458D-856C-394A61B5B58B}" dt="2023-03-14T09:44:35.425" v="181" actId="20577"/>
          <ac:spMkLst>
            <pc:docMk/>
            <pc:sldMk cId="4122113687" sldId="333"/>
            <ac:spMk id="3" creationId="{AC90F30D-9A1D-42A8-A0D2-A7208BBED3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52AC9-6993-4D73-9C47-FA9BE6593FA7}" type="datetimeFigureOut">
              <a:rPr lang="nl-NL" smtClean="0"/>
              <a:t>14-3-2023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59B76-B769-4EB5-8BA3-9644DE1E25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231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59B76-B769-4EB5-8BA3-9644DE1E255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05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5827" y="656272"/>
            <a:ext cx="73323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18662" y="908113"/>
            <a:ext cx="4642980" cy="5056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5720" y="2502535"/>
            <a:ext cx="5812559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7995" y="1645164"/>
            <a:ext cx="8208009" cy="270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Transparantie in de keten 1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6218B3-4571-4CB8-995A-C7F78EA254D6}"/>
              </a:ext>
            </a:extLst>
          </p:cNvPr>
          <p:cNvSpPr txBox="1"/>
          <p:nvPr/>
        </p:nvSpPr>
        <p:spPr>
          <a:xfrm>
            <a:off x="1676400" y="6096000"/>
            <a:ext cx="520586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Optimalisatie P16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B125E9F-88B7-474F-BAAC-7B7E603CC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333" y="1705190"/>
            <a:ext cx="5333333" cy="3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lesprogramma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C90F30D-9A1D-42A8-A0D2-A7208BBED3DC}"/>
              </a:ext>
            </a:extLst>
          </p:cNvPr>
          <p:cNvSpPr txBox="1"/>
          <p:nvPr/>
        </p:nvSpPr>
        <p:spPr>
          <a:xfrm>
            <a:off x="463857" y="2057400"/>
            <a:ext cx="8216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1:	15/03 Netwerkkaart</a:t>
            </a:r>
          </a:p>
          <a:p>
            <a:r>
              <a:rPr lang="nl-NL" sz="2400" dirty="0"/>
              <a:t>Les 2:	22/03 Transparantie</a:t>
            </a:r>
          </a:p>
          <a:p>
            <a:r>
              <a:rPr lang="nl-NL" sz="2400" dirty="0"/>
              <a:t>Les 3:	29/03 Contact met de klant</a:t>
            </a:r>
          </a:p>
          <a:p>
            <a:r>
              <a:rPr lang="nl-NL" sz="2400" dirty="0"/>
              <a:t>Les 4:	05/04 Informatie in de keten</a:t>
            </a:r>
          </a:p>
          <a:p>
            <a:r>
              <a:rPr lang="nl-NL" sz="2400" dirty="0"/>
              <a:t>12/4 geen les</a:t>
            </a:r>
          </a:p>
          <a:p>
            <a:r>
              <a:rPr lang="nl-NL" sz="2400" dirty="0"/>
              <a:t>Les 5:	19/04 Registratiesystemen</a:t>
            </a:r>
          </a:p>
          <a:p>
            <a:r>
              <a:rPr lang="nl-NL" sz="2400" dirty="0"/>
              <a:t>Les 6:   26/04 Afronding KETEN</a:t>
            </a:r>
          </a:p>
          <a:p>
            <a:r>
              <a:rPr lang="nl-NL" sz="2400" dirty="0"/>
              <a:t>Les 7:   10/05 Controle eerdere opdrachten </a:t>
            </a:r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02628CE-E53D-4773-ABB3-EA4ED604F540}"/>
              </a:ext>
            </a:extLst>
          </p:cNvPr>
          <p:cNvSpPr/>
          <p:nvPr/>
        </p:nvSpPr>
        <p:spPr>
          <a:xfrm>
            <a:off x="3652685" y="6019800"/>
            <a:ext cx="1475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/>
              <a:t>Optimalisatie P16</a:t>
            </a:r>
          </a:p>
        </p:txBody>
      </p:sp>
    </p:spTree>
    <p:extLst>
      <p:ext uri="{BB962C8B-B14F-4D97-AF65-F5344CB8AC3E}">
        <p14:creationId xmlns:p14="http://schemas.microsoft.com/office/powerpoint/2010/main" val="41221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Les 1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02628CE-E53D-4773-ABB3-EA4ED604F540}"/>
              </a:ext>
            </a:extLst>
          </p:cNvPr>
          <p:cNvSpPr/>
          <p:nvPr/>
        </p:nvSpPr>
        <p:spPr>
          <a:xfrm>
            <a:off x="3652685" y="6019800"/>
            <a:ext cx="1475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/>
              <a:t>Optimalisatie P16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DB109EB-8A15-440B-9B07-7FC4207F0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104" y="1843093"/>
            <a:ext cx="4759014" cy="337959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45D4DD34-F5BB-4936-B563-E5F6EB54B19E}"/>
              </a:ext>
            </a:extLst>
          </p:cNvPr>
          <p:cNvSpPr txBox="1"/>
          <p:nvPr/>
        </p:nvSpPr>
        <p:spPr>
          <a:xfrm>
            <a:off x="3150578" y="5446067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1 Netwerken</a:t>
            </a:r>
          </a:p>
        </p:txBody>
      </p:sp>
    </p:spTree>
    <p:extLst>
      <p:ext uri="{BB962C8B-B14F-4D97-AF65-F5344CB8AC3E}">
        <p14:creationId xmlns:p14="http://schemas.microsoft.com/office/powerpoint/2010/main" val="210481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Netwerken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02628CE-E53D-4773-ABB3-EA4ED604F540}"/>
              </a:ext>
            </a:extLst>
          </p:cNvPr>
          <p:cNvSpPr/>
          <p:nvPr/>
        </p:nvSpPr>
        <p:spPr>
          <a:xfrm>
            <a:off x="3652685" y="6019800"/>
            <a:ext cx="1475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/>
              <a:t>Optimalisatie P16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ED94CDB-8E45-4A60-AC11-BE1621798AFC}"/>
              </a:ext>
            </a:extLst>
          </p:cNvPr>
          <p:cNvSpPr/>
          <p:nvPr/>
        </p:nvSpPr>
        <p:spPr>
          <a:xfrm>
            <a:off x="3741174" y="3328185"/>
            <a:ext cx="1519084" cy="126739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4B6F959-47CD-476B-A8DE-84CD47F9339D}"/>
              </a:ext>
            </a:extLst>
          </p:cNvPr>
          <p:cNvSpPr/>
          <p:nvPr/>
        </p:nvSpPr>
        <p:spPr>
          <a:xfrm>
            <a:off x="2746275" y="2163327"/>
            <a:ext cx="1519085" cy="80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F0AF414-1BAB-4C48-8A07-44F0279D2693}"/>
              </a:ext>
            </a:extLst>
          </p:cNvPr>
          <p:cNvSpPr/>
          <p:nvPr/>
        </p:nvSpPr>
        <p:spPr>
          <a:xfrm>
            <a:off x="5127366" y="2182120"/>
            <a:ext cx="1475853" cy="80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2767548-225F-4CA2-82D5-D7B73D6F3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715" y="3473530"/>
            <a:ext cx="1499746" cy="83522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CE5001C-7D31-4450-93C7-FD14C9D9A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348" y="4724793"/>
            <a:ext cx="1499746" cy="83522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13EC5B3D-DFDE-42A5-9D50-4B05C0ACD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330" y="3409324"/>
            <a:ext cx="1499746" cy="83522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4A03B72-C5CB-4F2D-AFA8-46CDB873B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902" y="4692729"/>
            <a:ext cx="1499746" cy="835224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F4593EB2-C190-4F46-BCCF-7A3D6C7FB2B3}"/>
              </a:ext>
            </a:extLst>
          </p:cNvPr>
          <p:cNvSpPr txBox="1"/>
          <p:nvPr/>
        </p:nvSpPr>
        <p:spPr>
          <a:xfrm>
            <a:off x="4114800" y="3473530"/>
            <a:ext cx="927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JIJ &amp; JOUW VRAAG</a:t>
            </a:r>
          </a:p>
        </p:txBody>
      </p:sp>
    </p:spTree>
    <p:extLst>
      <p:ext uri="{BB962C8B-B14F-4D97-AF65-F5344CB8AC3E}">
        <p14:creationId xmlns:p14="http://schemas.microsoft.com/office/powerpoint/2010/main" val="57928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Voorbeeld Netwerk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02628CE-E53D-4773-ABB3-EA4ED604F540}"/>
              </a:ext>
            </a:extLst>
          </p:cNvPr>
          <p:cNvSpPr/>
          <p:nvPr/>
        </p:nvSpPr>
        <p:spPr>
          <a:xfrm>
            <a:off x="3652685" y="6019800"/>
            <a:ext cx="1475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/>
              <a:t>Optimalisatie P16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FC215C8-82C7-44DD-A006-93F280851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7544" y="2775623"/>
            <a:ext cx="1760372" cy="132027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A90D2B3-E1F1-4C99-80C3-5C2EC843D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1895861"/>
            <a:ext cx="1180692" cy="788533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C2FC9BE-455F-4400-AE3C-B564F030C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3237" y="1779514"/>
            <a:ext cx="1418811" cy="52292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2BBDE4C-75CB-4AA9-BA58-85C068C3C6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639" y="1527992"/>
            <a:ext cx="1475853" cy="102596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0CE7362-70E4-4F3F-B9FA-697ED68F1A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0" y="2492802"/>
            <a:ext cx="1337624" cy="94685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337EE93-FA3D-4D63-948E-11D1F79102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5400" y="3330031"/>
            <a:ext cx="1548655" cy="84357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0C3E38B-C1D4-435D-97C1-7A4188BA48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8464" y="3435762"/>
            <a:ext cx="1071562" cy="10715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62657CB8-513C-493F-A383-01797E82FD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3191" y="4584440"/>
            <a:ext cx="2502963" cy="46960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54DA06B1-D76C-4522-9B23-73861FFDDE2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26509" y="4744125"/>
            <a:ext cx="1751077" cy="1050646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6CF9D8AE-8EED-42F8-A869-7DD95176259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43422" y="4649390"/>
            <a:ext cx="1790140" cy="80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8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FC07C59-DA1A-48C0-B0AF-036A776FA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383628" y="3024343"/>
            <a:ext cx="1760372" cy="809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F63243-4CBF-4C92-A833-E353A87B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123" y="1063229"/>
            <a:ext cx="6534978" cy="85725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Opdracht 1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02628CE-E53D-4773-ABB3-EA4ED604F540}"/>
              </a:ext>
            </a:extLst>
          </p:cNvPr>
          <p:cNvSpPr/>
          <p:nvPr/>
        </p:nvSpPr>
        <p:spPr>
          <a:xfrm>
            <a:off x="3652685" y="6019800"/>
            <a:ext cx="1475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/>
              <a:t>Optimalisatie P16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18026FD-480E-43B9-A75C-4978D1324772}"/>
              </a:ext>
            </a:extLst>
          </p:cNvPr>
          <p:cNvSpPr/>
          <p:nvPr/>
        </p:nvSpPr>
        <p:spPr>
          <a:xfrm>
            <a:off x="237711" y="1649373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Geef een opsomming van bedrijven en instanties die betrokken zijn bij de producten van het eigen BPV-bedrijf doe dat in een netwerkkaart als in de vorige dia.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Geef van elk bedrijf en/of instantie aan wat zij doen met betrekking tot de producten van het bedrijf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Denk aan: leveranciers, transporteurs, handel, controleurs, vertegenwoordigers, verkopers, detailhandel, etc.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Geef voor elk aan hoe de contacten verlopen en hoe vaak.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Geef voor elk aan wat er fout kan gaan met betrekking tot de kwaliteit van het product.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Geef voor elk aan hoe het BPV bedrijf kan bewerkstelligen dat de kwaliteit gewaarborgd wordt.</a:t>
            </a:r>
          </a:p>
        </p:txBody>
      </p:sp>
    </p:spTree>
    <p:extLst>
      <p:ext uri="{BB962C8B-B14F-4D97-AF65-F5344CB8AC3E}">
        <p14:creationId xmlns:p14="http://schemas.microsoft.com/office/powerpoint/2010/main" val="203182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4" ma:contentTypeDescription="Een nieuw document maken." ma:contentTypeScope="" ma:versionID="df26e2361f59d12fcab5caeb108a0da6">
  <xsd:schema xmlns:xsd="http://www.w3.org/2001/XMLSchema" xmlns:xs="http://www.w3.org/2001/XMLSchema" xmlns:p="http://schemas.microsoft.com/office/2006/metadata/properties" xmlns:ns2="2cb1c85b-b197-48cd-8bb1-fe9e9ee0096b" xmlns:ns3="414a8a67-acf6-4b09-bb49-f84330b442d7" xmlns:ns4="5ad07612-1080-49cf-8fb2-28e7c3022d9a" targetNamespace="http://schemas.microsoft.com/office/2006/metadata/properties" ma:root="true" ma:fieldsID="2ec27913bf823355671e7e45cf2fbb5d" ns2:_="" ns3:_="" ns4:_="">
    <xsd:import namespace="2cb1c85b-b197-48cd-8bb1-fe9e9ee0096b"/>
    <xsd:import namespace="414a8a67-acf6-4b09-bb49-f84330b442d7"/>
    <xsd:import namespace="5ad07612-1080-49cf-8fb2-28e7c3022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07612-1080-49cf-8fb2-28e7c3022d9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Props1.xml><?xml version="1.0" encoding="utf-8"?>
<ds:datastoreItem xmlns:ds="http://schemas.openxmlformats.org/officeDocument/2006/customXml" ds:itemID="{B89DCA1F-720F-4A2E-B2F1-507EDB4D5B07}"/>
</file>

<file path=customXml/itemProps2.xml><?xml version="1.0" encoding="utf-8"?>
<ds:datastoreItem xmlns:ds="http://schemas.openxmlformats.org/officeDocument/2006/customXml" ds:itemID="{409B435A-DD77-4EAD-A9B7-544D526FCE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EEBE09-5FB5-400B-A255-C4920D00FFB8}">
  <ds:schemaRefs>
    <ds:schemaRef ds:uri="915d7cad-3e71-4cea-95bb-ac32222adf06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2ac19c3-1cff-4f70-a585-2de21a3866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198</Words>
  <Application>Microsoft Office PowerPoint</Application>
  <PresentationFormat>Diavoorstelling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Transparantie in de keten 1</vt:lpstr>
      <vt:lpstr>lesprogramma</vt:lpstr>
      <vt:lpstr>Les 1</vt:lpstr>
      <vt:lpstr>Netwerken</vt:lpstr>
      <vt:lpstr>Voorbeeld Netwerk</vt:lpstr>
      <vt:lpstr>Opdracht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Tom De Swaef</dc:creator>
  <cp:lastModifiedBy>Ben Nienhuis</cp:lastModifiedBy>
  <cp:revision>76</cp:revision>
  <dcterms:created xsi:type="dcterms:W3CDTF">2017-11-14T13:23:32Z</dcterms:created>
  <dcterms:modified xsi:type="dcterms:W3CDTF">2023-03-14T09:44:41Z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2012-02-21T00:00:00Z</vt:filetime>
  </property>
  <property fmtid="{D5CDD505-2E9C-101B-9397-08002B2CF9AE}" pid="3" name="Creator">
    <vt:lpwstr>Acrobat PDFMaker 9.1 for PowerPoint</vt:lpwstr>
  </property>
  <property fmtid="{D5CDD505-2E9C-101B-9397-08002B2CF9AE}" pid="4" name="LastSaved">
    <vt:filetime>2017-11-14T00:00:00Z</vt:filetime>
  </property>
  <property fmtid="{D5CDD505-2E9C-101B-9397-08002B2CF9AE}" pid="5" name="ContentTypeId">
    <vt:lpwstr>0x010100F4FEFE2E46C86D4A9898CCC49B418B36</vt:lpwstr>
  </property>
</Properties>
</file>